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8c8eebad25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8c8eebad25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8c8eebad2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8c8eebad2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8c8eebad2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8c8eebad2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8c8eebad25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8c8eebad2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8c8eebad2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8c8eebad2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8c8eebad25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8c8eebad25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8c8eebad25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8c8eebad25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8c8eebad2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8c8eebad2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8c8eebad25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8c8eebad25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080B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353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Diseases in Livestock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5992200" cy="71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most important number to know????</a:t>
            </a:r>
            <a:endParaRPr/>
          </a:p>
        </p:txBody>
      </p:sp>
      <p:pic>
        <p:nvPicPr>
          <p:cNvPr id="56" name="Google Shape;56;p13" title="jpeglog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4025" y="2199225"/>
            <a:ext cx="2378076" cy="2657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med">
        <p14:flip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080B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ctrTitle"/>
          </p:nvPr>
        </p:nvSpPr>
        <p:spPr>
          <a:xfrm>
            <a:off x="311700" y="62900"/>
            <a:ext cx="8520600" cy="108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</p:txBody>
      </p:sp>
      <p:sp>
        <p:nvSpPr>
          <p:cNvPr id="126" name="Google Shape;126;p22"/>
          <p:cNvSpPr txBox="1"/>
          <p:nvPr>
            <p:ph idx="1" type="subTitle"/>
          </p:nvPr>
        </p:nvSpPr>
        <p:spPr>
          <a:xfrm>
            <a:off x="311700" y="2834125"/>
            <a:ext cx="5992200" cy="71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22" title="Blackhawk at KJL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1274" y="956342"/>
            <a:ext cx="5861448" cy="418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med">
        <p14:flip dir="l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080B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72896" l="0" r="0" t="0"/>
          <a:stretch/>
        </p:blipFill>
        <p:spPr>
          <a:xfrm>
            <a:off x="103175" y="75775"/>
            <a:ext cx="5438550" cy="196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b="50864" l="47685" r="0" t="27028"/>
          <a:stretch/>
        </p:blipFill>
        <p:spPr>
          <a:xfrm>
            <a:off x="5453000" y="1777150"/>
            <a:ext cx="3282474" cy="184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b="50864" l="0" r="53568" t="27028"/>
          <a:stretch/>
        </p:blipFill>
        <p:spPr>
          <a:xfrm>
            <a:off x="2539625" y="1950425"/>
            <a:ext cx="2913373" cy="184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080B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 b="-40939" l="41224" r="0" t="69516"/>
          <a:stretch/>
        </p:blipFill>
        <p:spPr>
          <a:xfrm>
            <a:off x="4863475" y="272975"/>
            <a:ext cx="3654973" cy="4201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 b="2015" l="0" r="59448" t="69516"/>
          <a:stretch/>
        </p:blipFill>
        <p:spPr>
          <a:xfrm>
            <a:off x="2157550" y="572750"/>
            <a:ext cx="2521724" cy="167477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275850" y="3058100"/>
            <a:ext cx="8592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2"/>
                </a:solidFill>
              </a:rPr>
              <a:t>Why is this disease important???</a:t>
            </a:r>
            <a:endParaRPr b="1" sz="3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080B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ctrTitle"/>
          </p:nvPr>
        </p:nvSpPr>
        <p:spPr>
          <a:xfrm>
            <a:off x="311708" y="353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311700" y="2834125"/>
            <a:ext cx="5992200" cy="71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/>
          </a:blip>
          <a:srcRect b="29159" l="1048" r="0" t="48951"/>
          <a:stretch/>
        </p:blipFill>
        <p:spPr>
          <a:xfrm>
            <a:off x="205475" y="218625"/>
            <a:ext cx="8733051" cy="257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med">
        <p14:flip dir="l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080B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ctrTitle"/>
          </p:nvPr>
        </p:nvSpPr>
        <p:spPr>
          <a:xfrm>
            <a:off x="311708" y="353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7"/>
          <p:cNvSpPr txBox="1"/>
          <p:nvPr>
            <p:ph idx="1" type="subTitle"/>
          </p:nvPr>
        </p:nvSpPr>
        <p:spPr>
          <a:xfrm>
            <a:off x="311700" y="2834125"/>
            <a:ext cx="5992200" cy="71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 rotWithShape="1">
          <a:blip r:embed="rId3">
            <a:alphaModFix/>
          </a:blip>
          <a:srcRect b="72415" l="0" r="55851" t="0"/>
          <a:stretch/>
        </p:blipFill>
        <p:spPr>
          <a:xfrm>
            <a:off x="311700" y="84650"/>
            <a:ext cx="3109202" cy="259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 rotWithShape="1">
          <a:blip r:embed="rId3">
            <a:alphaModFix/>
          </a:blip>
          <a:srcRect b="72415" l="44781" r="0" t="0"/>
          <a:stretch/>
        </p:blipFill>
        <p:spPr>
          <a:xfrm>
            <a:off x="3420900" y="399150"/>
            <a:ext cx="3512248" cy="3014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med">
        <p14:flip dir="l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080B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ctrTitle"/>
          </p:nvPr>
        </p:nvSpPr>
        <p:spPr>
          <a:xfrm>
            <a:off x="311708" y="353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8"/>
          <p:cNvSpPr txBox="1"/>
          <p:nvPr>
            <p:ph idx="1" type="subTitle"/>
          </p:nvPr>
        </p:nvSpPr>
        <p:spPr>
          <a:xfrm>
            <a:off x="311700" y="2834125"/>
            <a:ext cx="5992200" cy="71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 rotWithShape="1">
          <a:blip r:embed="rId3">
            <a:alphaModFix/>
          </a:blip>
          <a:srcRect b="52824" l="64833" r="0" t="26877"/>
          <a:stretch/>
        </p:blipFill>
        <p:spPr>
          <a:xfrm>
            <a:off x="3638025" y="35375"/>
            <a:ext cx="5194276" cy="2905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 rotWithShape="1">
          <a:blip r:embed="rId3">
            <a:alphaModFix/>
          </a:blip>
          <a:srcRect b="52824" l="3502" r="36322" t="26877"/>
          <a:stretch/>
        </p:blipFill>
        <p:spPr>
          <a:xfrm>
            <a:off x="670575" y="2940800"/>
            <a:ext cx="4848726" cy="1584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med">
        <p14:flip dir="l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080B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ctrTitle"/>
          </p:nvPr>
        </p:nvSpPr>
        <p:spPr>
          <a:xfrm>
            <a:off x="311708" y="353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9"/>
          <p:cNvSpPr txBox="1"/>
          <p:nvPr>
            <p:ph idx="1" type="subTitle"/>
          </p:nvPr>
        </p:nvSpPr>
        <p:spPr>
          <a:xfrm>
            <a:off x="311700" y="4352125"/>
            <a:ext cx="5992200" cy="71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of these is </a:t>
            </a:r>
            <a:r>
              <a:rPr lang="en"/>
              <a:t>zoonotic???</a:t>
            </a:r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 rotWithShape="1">
          <a:blip r:embed="rId3">
            <a:alphaModFix/>
          </a:blip>
          <a:srcRect b="29814" l="0" r="0" t="46879"/>
          <a:stretch/>
        </p:blipFill>
        <p:spPr>
          <a:xfrm>
            <a:off x="184250" y="35375"/>
            <a:ext cx="5745930" cy="178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 rotWithShape="1">
          <a:blip r:embed="rId3">
            <a:alphaModFix/>
          </a:blip>
          <a:srcRect b="0" l="0" r="0" t="71281"/>
          <a:stretch/>
        </p:blipFill>
        <p:spPr>
          <a:xfrm>
            <a:off x="3168977" y="2309593"/>
            <a:ext cx="5745926" cy="2200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med">
        <p14:flip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080B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ctrTitle"/>
          </p:nvPr>
        </p:nvSpPr>
        <p:spPr>
          <a:xfrm>
            <a:off x="311708" y="353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0"/>
          <p:cNvSpPr txBox="1"/>
          <p:nvPr>
            <p:ph idx="1" type="subTitle"/>
          </p:nvPr>
        </p:nvSpPr>
        <p:spPr>
          <a:xfrm>
            <a:off x="311700" y="2834125"/>
            <a:ext cx="5992200" cy="71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 rotWithShape="1">
          <a:blip r:embed="rId3">
            <a:alphaModFix/>
          </a:blip>
          <a:srcRect b="50922" l="0" r="0" t="0"/>
          <a:stretch/>
        </p:blipFill>
        <p:spPr>
          <a:xfrm>
            <a:off x="65475" y="64850"/>
            <a:ext cx="4540573" cy="2971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 rotWithShape="1">
          <a:blip r:embed="rId3">
            <a:alphaModFix/>
          </a:blip>
          <a:srcRect b="0" l="0" r="0" t="49410"/>
          <a:stretch/>
        </p:blipFill>
        <p:spPr>
          <a:xfrm>
            <a:off x="4521325" y="1930675"/>
            <a:ext cx="4588378" cy="3094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med">
        <p14:flip dir="l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080B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ctrTitle"/>
          </p:nvPr>
        </p:nvSpPr>
        <p:spPr>
          <a:xfrm>
            <a:off x="311708" y="353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1"/>
          <p:cNvSpPr txBox="1"/>
          <p:nvPr>
            <p:ph idx="1" type="subTitle"/>
          </p:nvPr>
        </p:nvSpPr>
        <p:spPr>
          <a:xfrm>
            <a:off x="311700" y="2834125"/>
            <a:ext cx="5992200" cy="71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7437" y="274075"/>
            <a:ext cx="5049124" cy="459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med">
        <p14:flip dir="l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